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6" r:id="rId2"/>
    <p:sldId id="257" r:id="rId3"/>
    <p:sldId id="258" r:id="rId4"/>
    <p:sldId id="259" r:id="rId5"/>
    <p:sldId id="267" r:id="rId6"/>
    <p:sldId id="260" r:id="rId7"/>
    <p:sldId id="261" r:id="rId8"/>
    <p:sldId id="262" r:id="rId9"/>
    <p:sldId id="263" r:id="rId10"/>
    <p:sldId id="264" r:id="rId11"/>
    <p:sldId id="266"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29"/>
    <p:restoredTop sz="94672"/>
  </p:normalViewPr>
  <p:slideViewPr>
    <p:cSldViewPr snapToGrid="0" snapToObjects="1">
      <p:cViewPr varScale="1">
        <p:scale>
          <a:sx n="46" d="100"/>
          <a:sy n="46" d="100"/>
        </p:scale>
        <p:origin x="200" y="1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72B6E6-A413-B64A-95B8-6A7652518097}" type="datetimeFigureOut">
              <a:rPr lang="en-US" smtClean="0"/>
              <a:t>12/5/16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977C81-B29B-1442-BACE-5C7884472F83}" type="slidenum">
              <a:rPr lang="en-US" smtClean="0"/>
              <a:t>‹#›</a:t>
            </a:fld>
            <a:endParaRPr lang="en-US"/>
          </a:p>
        </p:txBody>
      </p:sp>
    </p:spTree>
    <p:extLst>
      <p:ext uri="{BB962C8B-B14F-4D97-AF65-F5344CB8AC3E}">
        <p14:creationId xmlns:p14="http://schemas.microsoft.com/office/powerpoint/2010/main" val="14868845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C9DC1-CF00-1D49-B998-DBB9A469B839}" type="datetimeFigureOut">
              <a:rPr lang="en-US" smtClean="0"/>
              <a:t>12/5/16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A5445-EDF5-5543-B10F-64DB42AE9D62}" type="slidenum">
              <a:rPr lang="en-US" smtClean="0"/>
              <a:t>‹#›</a:t>
            </a:fld>
            <a:endParaRPr lang="en-US"/>
          </a:p>
        </p:txBody>
      </p:sp>
    </p:spTree>
    <p:extLst>
      <p:ext uri="{BB962C8B-B14F-4D97-AF65-F5344CB8AC3E}">
        <p14:creationId xmlns:p14="http://schemas.microsoft.com/office/powerpoint/2010/main" val="127081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A5445-EDF5-5543-B10F-64DB42AE9D62}" type="slidenum">
              <a:rPr lang="en-US" smtClean="0"/>
              <a:t>1</a:t>
            </a:fld>
            <a:endParaRPr lang="en-US"/>
          </a:p>
        </p:txBody>
      </p:sp>
    </p:spTree>
    <p:extLst>
      <p:ext uri="{BB962C8B-B14F-4D97-AF65-F5344CB8AC3E}">
        <p14:creationId xmlns:p14="http://schemas.microsoft.com/office/powerpoint/2010/main" val="1839255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A5445-EDF5-5543-B10F-64DB42AE9D62}" type="slidenum">
              <a:rPr lang="en-US" smtClean="0"/>
              <a:t>5</a:t>
            </a:fld>
            <a:endParaRPr lang="en-US"/>
          </a:p>
        </p:txBody>
      </p:sp>
    </p:spTree>
    <p:extLst>
      <p:ext uri="{BB962C8B-B14F-4D97-AF65-F5344CB8AC3E}">
        <p14:creationId xmlns:p14="http://schemas.microsoft.com/office/powerpoint/2010/main" val="275667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A5445-EDF5-5543-B10F-64DB42AE9D62}" type="slidenum">
              <a:rPr lang="en-US" smtClean="0"/>
              <a:t>6</a:t>
            </a:fld>
            <a:endParaRPr lang="en-US"/>
          </a:p>
        </p:txBody>
      </p:sp>
    </p:spTree>
    <p:extLst>
      <p:ext uri="{BB962C8B-B14F-4D97-AF65-F5344CB8AC3E}">
        <p14:creationId xmlns:p14="http://schemas.microsoft.com/office/powerpoint/2010/main" val="1020924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A5445-EDF5-5543-B10F-64DB42AE9D62}" type="slidenum">
              <a:rPr lang="en-US" smtClean="0"/>
              <a:t>12</a:t>
            </a:fld>
            <a:endParaRPr lang="en-US"/>
          </a:p>
        </p:txBody>
      </p:sp>
    </p:spTree>
    <p:extLst>
      <p:ext uri="{BB962C8B-B14F-4D97-AF65-F5344CB8AC3E}">
        <p14:creationId xmlns:p14="http://schemas.microsoft.com/office/powerpoint/2010/main" val="942828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12/5/16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12/5/16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768033"/>
            <a:ext cx="8791575" cy="2387600"/>
          </a:xfrm>
        </p:spPr>
        <p:txBody>
          <a:bodyPr/>
          <a:lstStyle/>
          <a:p>
            <a:r>
              <a:rPr lang="en-US" dirty="0" smtClean="0"/>
              <a:t>WARC Portal</a:t>
            </a:r>
            <a:endParaRPr lang="en-US" dirty="0"/>
          </a:p>
        </p:txBody>
      </p:sp>
      <p:sp>
        <p:nvSpPr>
          <p:cNvPr id="3" name="Subtitle 2"/>
          <p:cNvSpPr>
            <a:spLocks noGrp="1"/>
          </p:cNvSpPr>
          <p:nvPr>
            <p:ph type="subTitle" idx="1"/>
          </p:nvPr>
        </p:nvSpPr>
        <p:spPr>
          <a:xfrm>
            <a:off x="1876424" y="3602038"/>
            <a:ext cx="9862186" cy="3141662"/>
          </a:xfrm>
        </p:spPr>
        <p:txBody>
          <a:bodyPr/>
          <a:lstStyle/>
          <a:p>
            <a:endParaRPr lang="en-US" dirty="0" smtClean="0">
              <a:solidFill>
                <a:schemeClr val="tx1"/>
              </a:solidFill>
            </a:endParaRPr>
          </a:p>
          <a:p>
            <a:endParaRPr lang="en-US" dirty="0">
              <a:solidFill>
                <a:schemeClr val="tx1"/>
              </a:solidFill>
            </a:endParaRPr>
          </a:p>
          <a:p>
            <a:r>
              <a:rPr lang="en-US" dirty="0" smtClean="0">
                <a:solidFill>
                  <a:schemeClr val="tx1"/>
                </a:solidFill>
              </a:rPr>
              <a:t>Cheng Chen | Kevin Tang | Mate </a:t>
            </a:r>
            <a:r>
              <a:rPr lang="en-US" dirty="0" err="1" smtClean="0">
                <a:solidFill>
                  <a:schemeClr val="tx1"/>
                </a:solidFill>
              </a:rPr>
              <a:t>Verunica</a:t>
            </a:r>
            <a:r>
              <a:rPr lang="en-US" dirty="0" smtClean="0">
                <a:solidFill>
                  <a:schemeClr val="tx1"/>
                </a:solidFill>
              </a:rPr>
              <a:t> | Adriano Marini</a:t>
            </a:r>
          </a:p>
          <a:p>
            <a:endParaRPr lang="en-US" dirty="0"/>
          </a:p>
          <a:p>
            <a:endParaRPr lang="en-US" dirty="0" smtClean="0"/>
          </a:p>
          <a:p>
            <a:r>
              <a:rPr lang="en-US" dirty="0">
                <a:solidFill>
                  <a:schemeClr val="tx1"/>
                </a:solidFill>
              </a:rPr>
              <a:t>	</a:t>
            </a:r>
            <a:r>
              <a:rPr lang="en-US" dirty="0" smtClean="0">
                <a:solidFill>
                  <a:schemeClr val="tx1"/>
                </a:solidFill>
              </a:rPr>
              <a:t>							CMPUT 401 F16</a:t>
            </a:r>
          </a:p>
          <a:p>
            <a:endParaRPr lang="en-US" dirty="0"/>
          </a:p>
          <a:p>
            <a:endParaRPr lang="en-US" dirty="0"/>
          </a:p>
        </p:txBody>
      </p:sp>
    </p:spTree>
    <p:extLst>
      <p:ext uri="{BB962C8B-B14F-4D97-AF65-F5344CB8AC3E}">
        <p14:creationId xmlns:p14="http://schemas.microsoft.com/office/powerpoint/2010/main" val="2023066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Other Packages</a:t>
            </a:r>
            <a:endParaRPr lang="en-US" dirty="0"/>
          </a:p>
        </p:txBody>
      </p:sp>
      <p:sp>
        <p:nvSpPr>
          <p:cNvPr id="3" name="Content Placeholder 2"/>
          <p:cNvSpPr>
            <a:spLocks noGrp="1"/>
          </p:cNvSpPr>
          <p:nvPr>
            <p:ph idx="1"/>
          </p:nvPr>
        </p:nvSpPr>
        <p:spPr/>
        <p:txBody>
          <a:bodyPr>
            <a:normAutofit/>
          </a:bodyPr>
          <a:lstStyle/>
          <a:p>
            <a:r>
              <a:rPr lang="en-US" sz="2800" dirty="0"/>
              <a:t>D3</a:t>
            </a:r>
          </a:p>
          <a:p>
            <a:pPr lvl="1"/>
            <a:r>
              <a:rPr lang="en-US" sz="2400" dirty="0"/>
              <a:t>Creates word-cloud visualizations</a:t>
            </a:r>
          </a:p>
          <a:p>
            <a:r>
              <a:rPr lang="en-US" sz="2800" dirty="0"/>
              <a:t>TF-IDF Ranking</a:t>
            </a:r>
          </a:p>
          <a:p>
            <a:pPr lvl="1"/>
            <a:r>
              <a:rPr lang="en-US" sz="2400" dirty="0"/>
              <a:t>CRON scripts</a:t>
            </a:r>
          </a:p>
          <a:p>
            <a:pPr lvl="1"/>
            <a:r>
              <a:rPr lang="en-US" sz="2400" dirty="0"/>
              <a:t>Automate file crawling and intake</a:t>
            </a:r>
          </a:p>
        </p:txBody>
      </p:sp>
    </p:spTree>
    <p:extLst>
      <p:ext uri="{BB962C8B-B14F-4D97-AF65-F5344CB8AC3E}">
        <p14:creationId xmlns:p14="http://schemas.microsoft.com/office/powerpoint/2010/main" val="1820322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RC Portal - 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9938" cy="6865938"/>
          </a:xfrm>
          <a:prstGeom prst="rect">
            <a:avLst/>
          </a:prstGeom>
        </p:spPr>
      </p:pic>
    </p:spTree>
    <p:extLst>
      <p:ext uri="{BB962C8B-B14F-4D97-AF65-F5344CB8AC3E}">
        <p14:creationId xmlns:p14="http://schemas.microsoft.com/office/powerpoint/2010/main" val="956692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Key Challenges</a:t>
            </a:r>
            <a:endParaRPr lang="en-US" dirty="0"/>
          </a:p>
        </p:txBody>
      </p:sp>
      <p:sp>
        <p:nvSpPr>
          <p:cNvPr id="3" name="Content Placeholder 2"/>
          <p:cNvSpPr>
            <a:spLocks noGrp="1"/>
          </p:cNvSpPr>
          <p:nvPr>
            <p:ph idx="1"/>
          </p:nvPr>
        </p:nvSpPr>
        <p:spPr/>
        <p:txBody>
          <a:bodyPr/>
          <a:lstStyle/>
          <a:p>
            <a:r>
              <a:rPr lang="en-US" dirty="0"/>
              <a:t>Lack of documentation. . .</a:t>
            </a:r>
          </a:p>
          <a:p>
            <a:r>
              <a:rPr lang="en-US" dirty="0"/>
              <a:t>Understanding a complex architecture</a:t>
            </a:r>
          </a:p>
          <a:p>
            <a:r>
              <a:rPr lang="en-US" dirty="0"/>
              <a:t>Dirty / Bad data</a:t>
            </a:r>
          </a:p>
          <a:p>
            <a:r>
              <a:rPr lang="en-US" dirty="0"/>
              <a:t>Resource restrictions</a:t>
            </a:r>
          </a:p>
          <a:p>
            <a:r>
              <a:rPr lang="en-US" dirty="0"/>
              <a:t>Language / Technology Support </a:t>
            </a:r>
            <a:endParaRPr lang="en-US" dirty="0" smtClean="0"/>
          </a:p>
          <a:p>
            <a:r>
              <a:rPr lang="en-US" dirty="0" smtClean="0"/>
              <a:t>MySQL’s lack of Unicode Support</a:t>
            </a:r>
            <a:endParaRPr lang="en-US" dirty="0"/>
          </a:p>
        </p:txBody>
      </p:sp>
    </p:spTree>
    <p:extLst>
      <p:ext uri="{BB962C8B-B14F-4D97-AF65-F5344CB8AC3E}">
        <p14:creationId xmlns:p14="http://schemas.microsoft.com/office/powerpoint/2010/main" val="130940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1990726"/>
            <a:ext cx="9906000" cy="2852737"/>
          </a:xfrm>
        </p:spPr>
        <p:txBody>
          <a:bodyPr>
            <a:noAutofit/>
          </a:bodyPr>
          <a:lstStyle/>
          <a:p>
            <a:pPr algn="ctr"/>
            <a:r>
              <a:rPr lang="en-US" sz="2800" dirty="0"/>
              <a:t>The WARC portal project aims to deal with extracting, searching and analyzing web archive files. We provide intuitive and easy access for researchers to browse and search through thousands of possibly duplicated webpages, provide tools for analyzing their collections using an array of searches and filters, and provide helpful visualizations of their data by analyzing keywords.</a:t>
            </a:r>
          </a:p>
        </p:txBody>
      </p:sp>
    </p:spTree>
    <p:extLst>
      <p:ext uri="{BB962C8B-B14F-4D97-AF65-F5344CB8AC3E}">
        <p14:creationId xmlns:p14="http://schemas.microsoft.com/office/powerpoint/2010/main" val="17980840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Purpose and Value</a:t>
            </a:r>
            <a:endParaRPr lang="en-US" dirty="0"/>
          </a:p>
        </p:txBody>
      </p:sp>
      <p:sp>
        <p:nvSpPr>
          <p:cNvPr id="3" name="Content Placeholder 2"/>
          <p:cNvSpPr>
            <a:spLocks noGrp="1"/>
          </p:cNvSpPr>
          <p:nvPr>
            <p:ph idx="1"/>
          </p:nvPr>
        </p:nvSpPr>
        <p:spPr/>
        <p:txBody>
          <a:bodyPr>
            <a:noAutofit/>
          </a:bodyPr>
          <a:lstStyle/>
          <a:p>
            <a:r>
              <a:rPr lang="en-US" sz="2800" dirty="0"/>
              <a:t>Researchers have crawled web archives, called WARCs</a:t>
            </a:r>
          </a:p>
          <a:p>
            <a:r>
              <a:rPr lang="en-US" sz="2800" dirty="0"/>
              <a:t>Disassembling and analyzing them can be a chore; We have automation!</a:t>
            </a:r>
          </a:p>
          <a:p>
            <a:r>
              <a:rPr lang="en-US" sz="2800" dirty="0"/>
              <a:t>Provides insights into a body of data that might be collected related to specific sources</a:t>
            </a:r>
          </a:p>
          <a:p>
            <a:pPr lvl="1"/>
            <a:r>
              <a:rPr lang="en-US" sz="2400" dirty="0"/>
              <a:t>Use Case: Analyzing crawled articles related to the Fort McMurray Fires in 2016</a:t>
            </a:r>
          </a:p>
        </p:txBody>
      </p:sp>
    </p:spTree>
    <p:extLst>
      <p:ext uri="{BB962C8B-B14F-4D97-AF65-F5344CB8AC3E}">
        <p14:creationId xmlns:p14="http://schemas.microsoft.com/office/powerpoint/2010/main" val="2074878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Overview</a:t>
            </a:r>
            <a:endParaRPr lang="en-US" dirty="0"/>
          </a:p>
        </p:txBody>
      </p:sp>
      <p:sp>
        <p:nvSpPr>
          <p:cNvPr id="3" name="Content Placeholder 2"/>
          <p:cNvSpPr>
            <a:spLocks noGrp="1"/>
          </p:cNvSpPr>
          <p:nvPr>
            <p:ph idx="1"/>
          </p:nvPr>
        </p:nvSpPr>
        <p:spPr/>
        <p:txBody>
          <a:bodyPr>
            <a:normAutofit/>
          </a:bodyPr>
          <a:lstStyle/>
          <a:p>
            <a:r>
              <a:rPr lang="en-US" sz="2800" dirty="0"/>
              <a:t>Three main elements:</a:t>
            </a:r>
          </a:p>
          <a:p>
            <a:pPr lvl="1"/>
            <a:r>
              <a:rPr lang="en-US" sz="2400" dirty="0"/>
              <a:t>Front End UI</a:t>
            </a:r>
          </a:p>
          <a:p>
            <a:pPr lvl="1"/>
            <a:r>
              <a:rPr lang="en-US" sz="2400" dirty="0"/>
              <a:t>Back End Server</a:t>
            </a:r>
          </a:p>
          <a:p>
            <a:pPr lvl="1"/>
            <a:r>
              <a:rPr lang="en-US" sz="2400" dirty="0"/>
              <a:t>Packages for Analysis and Display</a:t>
            </a:r>
          </a:p>
        </p:txBody>
      </p:sp>
    </p:spTree>
    <p:extLst>
      <p:ext uri="{BB962C8B-B14F-4D97-AF65-F5344CB8AC3E}">
        <p14:creationId xmlns:p14="http://schemas.microsoft.com/office/powerpoint/2010/main" val="999953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650" y="0"/>
            <a:ext cx="6089650" cy="6858000"/>
          </a:xfrm>
          <a:prstGeom prst="rect">
            <a:avLst/>
          </a:prstGeom>
        </p:spPr>
      </p:pic>
    </p:spTree>
    <p:extLst>
      <p:ext uri="{BB962C8B-B14F-4D97-AF65-F5344CB8AC3E}">
        <p14:creationId xmlns:p14="http://schemas.microsoft.com/office/powerpoint/2010/main" val="831758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Front End</a:t>
            </a:r>
            <a:endParaRPr lang="en-US" dirty="0"/>
          </a:p>
        </p:txBody>
      </p:sp>
      <p:sp>
        <p:nvSpPr>
          <p:cNvPr id="3" name="Content Placeholder 2"/>
          <p:cNvSpPr>
            <a:spLocks noGrp="1"/>
          </p:cNvSpPr>
          <p:nvPr>
            <p:ph idx="1"/>
          </p:nvPr>
        </p:nvSpPr>
        <p:spPr/>
        <p:txBody>
          <a:bodyPr>
            <a:normAutofit/>
          </a:bodyPr>
          <a:lstStyle/>
          <a:p>
            <a:r>
              <a:rPr lang="en-US" sz="2800" dirty="0"/>
              <a:t>Using the React Framework</a:t>
            </a:r>
          </a:p>
          <a:p>
            <a:pPr lvl="1"/>
            <a:r>
              <a:rPr lang="en-US" sz="2400" dirty="0"/>
              <a:t>With added Redux</a:t>
            </a:r>
          </a:p>
          <a:p>
            <a:r>
              <a:rPr lang="en-US" sz="2800" dirty="0"/>
              <a:t>Creates the search and display framework</a:t>
            </a:r>
          </a:p>
          <a:p>
            <a:r>
              <a:rPr lang="en-US" sz="2800" dirty="0"/>
              <a:t>Plays nicely with Django</a:t>
            </a:r>
          </a:p>
        </p:txBody>
      </p:sp>
    </p:spTree>
    <p:extLst>
      <p:ext uri="{BB962C8B-B14F-4D97-AF65-F5344CB8AC3E}">
        <p14:creationId xmlns:p14="http://schemas.microsoft.com/office/powerpoint/2010/main" val="909846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BACK End</a:t>
            </a:r>
            <a:endParaRPr lang="en-US" dirty="0"/>
          </a:p>
        </p:txBody>
      </p:sp>
      <p:sp>
        <p:nvSpPr>
          <p:cNvPr id="3" name="Content Placeholder 2"/>
          <p:cNvSpPr>
            <a:spLocks noGrp="1"/>
          </p:cNvSpPr>
          <p:nvPr>
            <p:ph idx="1"/>
          </p:nvPr>
        </p:nvSpPr>
        <p:spPr/>
        <p:txBody>
          <a:bodyPr>
            <a:noAutofit/>
          </a:bodyPr>
          <a:lstStyle/>
          <a:p>
            <a:r>
              <a:rPr lang="en-US" sz="2800" dirty="0"/>
              <a:t>Django server</a:t>
            </a:r>
          </a:p>
          <a:p>
            <a:r>
              <a:rPr lang="en-US" sz="2800" dirty="0"/>
              <a:t>In combination with a </a:t>
            </a:r>
            <a:r>
              <a:rPr lang="en-US" sz="2800" dirty="0" smtClean="0"/>
              <a:t>PostgreSQL Database</a:t>
            </a:r>
            <a:endParaRPr lang="en-US" sz="2800" dirty="0"/>
          </a:p>
          <a:p>
            <a:r>
              <a:rPr lang="en-US" sz="2800" dirty="0"/>
              <a:t>Implements:</a:t>
            </a:r>
          </a:p>
          <a:p>
            <a:pPr lvl="1"/>
            <a:r>
              <a:rPr lang="en-US" sz="2400" dirty="0" smtClean="0"/>
              <a:t>TF-IDF </a:t>
            </a:r>
            <a:r>
              <a:rPr lang="en-US" sz="2400" dirty="0"/>
              <a:t>Visualizations</a:t>
            </a:r>
          </a:p>
          <a:p>
            <a:pPr lvl="1"/>
            <a:r>
              <a:rPr lang="en-US" sz="2400" dirty="0"/>
              <a:t>Collection management</a:t>
            </a:r>
          </a:p>
          <a:p>
            <a:pPr lvl="1"/>
            <a:r>
              <a:rPr lang="en-US" sz="2400" dirty="0"/>
              <a:t>Talking to Watson’s API for insights into documents</a:t>
            </a:r>
          </a:p>
          <a:p>
            <a:pPr lvl="1"/>
            <a:r>
              <a:rPr lang="en-US" sz="2400" dirty="0"/>
              <a:t>Among other standard functions</a:t>
            </a:r>
          </a:p>
        </p:txBody>
      </p:sp>
    </p:spTree>
    <p:extLst>
      <p:ext uri="{BB962C8B-B14F-4D97-AF65-F5344CB8AC3E}">
        <p14:creationId xmlns:p14="http://schemas.microsoft.com/office/powerpoint/2010/main" val="1874582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Other Packages</a:t>
            </a:r>
            <a:endParaRPr lang="en-US" dirty="0"/>
          </a:p>
        </p:txBody>
      </p:sp>
      <p:sp>
        <p:nvSpPr>
          <p:cNvPr id="3" name="Content Placeholder 2"/>
          <p:cNvSpPr>
            <a:spLocks noGrp="1"/>
          </p:cNvSpPr>
          <p:nvPr>
            <p:ph idx="1"/>
          </p:nvPr>
        </p:nvSpPr>
        <p:spPr/>
        <p:txBody>
          <a:bodyPr>
            <a:normAutofit/>
          </a:bodyPr>
          <a:lstStyle/>
          <a:p>
            <a:r>
              <a:rPr lang="en-US" sz="2800" dirty="0" err="1"/>
              <a:t>WARCbase</a:t>
            </a:r>
            <a:endParaRPr lang="en-US" sz="2800" dirty="0"/>
          </a:p>
          <a:p>
            <a:pPr lvl="1"/>
            <a:r>
              <a:rPr lang="en-US" sz="2400" dirty="0"/>
              <a:t>Developed by CS @ Waterloo</a:t>
            </a:r>
          </a:p>
          <a:p>
            <a:pPr lvl="1"/>
            <a:r>
              <a:rPr lang="en-US" sz="2400" dirty="0"/>
              <a:t>Running on top of Apache Spark, uses Hadoop and Scala to analyze WARC files.</a:t>
            </a:r>
          </a:p>
          <a:p>
            <a:pPr lvl="1"/>
            <a:r>
              <a:rPr lang="en-US" sz="2400" dirty="0"/>
              <a:t>Scala scripts </a:t>
            </a:r>
            <a:r>
              <a:rPr lang="en-US" sz="2400" dirty="0" smtClean="0"/>
              <a:t>feed files </a:t>
            </a:r>
            <a:r>
              <a:rPr lang="en-US" sz="2400" dirty="0"/>
              <a:t>into </a:t>
            </a:r>
            <a:r>
              <a:rPr lang="en-US" sz="2400" dirty="0" err="1"/>
              <a:t>WARCbase</a:t>
            </a:r>
            <a:r>
              <a:rPr lang="en-US" sz="2400" dirty="0"/>
              <a:t> </a:t>
            </a:r>
            <a:r>
              <a:rPr lang="en-US" sz="2400" dirty="0" smtClean="0"/>
              <a:t>for analysis	</a:t>
            </a:r>
            <a:endParaRPr lang="en-US" sz="2400" dirty="0"/>
          </a:p>
          <a:p>
            <a:pPr lvl="1"/>
            <a:r>
              <a:rPr lang="en-US" sz="2400" dirty="0"/>
              <a:t>Good level of Automation</a:t>
            </a:r>
          </a:p>
        </p:txBody>
      </p:sp>
    </p:spTree>
    <p:extLst>
      <p:ext uri="{BB962C8B-B14F-4D97-AF65-F5344CB8AC3E}">
        <p14:creationId xmlns:p14="http://schemas.microsoft.com/office/powerpoint/2010/main" val="773373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Other Packages</a:t>
            </a:r>
            <a:endParaRPr lang="en-US" dirty="0"/>
          </a:p>
        </p:txBody>
      </p:sp>
      <p:sp>
        <p:nvSpPr>
          <p:cNvPr id="3" name="Content Placeholder 2"/>
          <p:cNvSpPr>
            <a:spLocks noGrp="1"/>
          </p:cNvSpPr>
          <p:nvPr>
            <p:ph idx="1"/>
          </p:nvPr>
        </p:nvSpPr>
        <p:spPr/>
        <p:txBody>
          <a:bodyPr>
            <a:normAutofit/>
          </a:bodyPr>
          <a:lstStyle/>
          <a:p>
            <a:r>
              <a:rPr lang="en-US" sz="2800" dirty="0" err="1"/>
              <a:t>Pywb</a:t>
            </a:r>
            <a:endParaRPr lang="en-US" sz="2800" dirty="0"/>
          </a:p>
          <a:p>
            <a:pPr lvl="1"/>
            <a:r>
              <a:rPr lang="en-US" sz="2400" dirty="0"/>
              <a:t>Open Source package to view the archived webpages</a:t>
            </a:r>
          </a:p>
          <a:p>
            <a:pPr lvl="1"/>
            <a:r>
              <a:rPr lang="en-US" sz="2400" dirty="0"/>
              <a:t>Customized UI</a:t>
            </a:r>
          </a:p>
          <a:p>
            <a:pPr lvl="1"/>
            <a:r>
              <a:rPr lang="en-US" sz="2400" dirty="0"/>
              <a:t>Builds its own indexes on the files</a:t>
            </a:r>
          </a:p>
        </p:txBody>
      </p:sp>
    </p:spTree>
    <p:extLst>
      <p:ext uri="{BB962C8B-B14F-4D97-AF65-F5344CB8AC3E}">
        <p14:creationId xmlns:p14="http://schemas.microsoft.com/office/powerpoint/2010/main" val="11360878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5002</TotalTime>
  <Words>300</Words>
  <Application>Microsoft Macintosh PowerPoint</Application>
  <PresentationFormat>Widescreen</PresentationFormat>
  <Paragraphs>59</Paragraphs>
  <Slides>12</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Tw Cen MT</vt:lpstr>
      <vt:lpstr>Circuit</vt:lpstr>
      <vt:lpstr>WARC Portal</vt:lpstr>
      <vt:lpstr>The WARC portal project aims to deal with extracting, searching and analyzing web archive files. We provide intuitive and easy access for researchers to browse and search through thousands of possibly duplicated webpages, provide tools for analyzing their collections using an array of searches and filters, and provide helpful visualizations of their data by analyzing keywords.</vt:lpstr>
      <vt:lpstr>Purpose and Value</vt:lpstr>
      <vt:lpstr>Architecture: Overview</vt:lpstr>
      <vt:lpstr>PowerPoint Presentation</vt:lpstr>
      <vt:lpstr>Architecture: Front End</vt:lpstr>
      <vt:lpstr>Architecture: BACK End</vt:lpstr>
      <vt:lpstr>Architecture: Other Packages</vt:lpstr>
      <vt:lpstr>Architecture: Other Packages</vt:lpstr>
      <vt:lpstr>Architecture: Other Packages</vt:lpstr>
      <vt:lpstr>PowerPoint Presentation</vt:lpstr>
      <vt:lpstr>Key Challenges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WARC Portal</dc:title>
  <dc:creator>Adriano Marini</dc:creator>
  <cp:lastModifiedBy>Adriano Marini</cp:lastModifiedBy>
  <cp:revision>5</cp:revision>
  <cp:lastPrinted>2016-12-05T07:20:55Z</cp:lastPrinted>
  <dcterms:created xsi:type="dcterms:W3CDTF">2016-12-01T18:23:25Z</dcterms:created>
  <dcterms:modified xsi:type="dcterms:W3CDTF">2016-12-05T07:23:05Z</dcterms:modified>
</cp:coreProperties>
</file>